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97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65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118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25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33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75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28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319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01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64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77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C2DD-3918-4E91-8983-D34149379533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21DEF-9861-421A-B4A5-274CBCF8E3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67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72" y="-339047"/>
            <a:ext cx="5224230" cy="7505698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01B6C883-1AA3-41DF-B35B-D6332B62B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4988" y="5826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　</dc:creator>
  <cp:lastModifiedBy>Administrator</cp:lastModifiedBy>
  <cp:revision>4</cp:revision>
  <dcterms:created xsi:type="dcterms:W3CDTF">2023-11-17T03:36:59Z</dcterms:created>
  <dcterms:modified xsi:type="dcterms:W3CDTF">2023-11-17T06:52:29Z</dcterms:modified>
</cp:coreProperties>
</file>